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fr-G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G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CAFF3-2E32-43B4-B323-71B217D86BC7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G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G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F26FE-2A93-45A4-B4C6-CC8935D34E6F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4292605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D9122-2301-BD4C-B23E-02787479CC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61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8CE464-3622-4C2A-8871-6186B3BCB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G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BE078A-27EC-475B-B247-CCEB6CCF2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G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81F1EA-73EA-48C4-87DD-DC085EBFA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448831-2015-4EA5-9E54-9E6A5555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86B51D-1531-4329-A7A8-8B382652A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352648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0D381A-7190-471F-98AC-89FEAE17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436550-810D-4D2E-8E2C-8F775ED53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7416D1-61C4-42DC-B925-FAC717978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F181A1-5CA5-47AA-B25B-F0AE83E40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A00F20-A4C4-46F5-8FC1-A515C2133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275507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B784EA8-CBC9-4012-A48F-F14B20D1E6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G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36A664-D39C-4B22-8549-B993168D3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21B369-5BA8-40C9-848F-5BAA9285F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08FDBA-E32E-43FA-92FE-9603D9A99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EB6016-D945-4F55-B2AF-74940023F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191378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D16038-2994-4BA8-B0C1-1674E51F2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48EF5B-1941-418E-BD43-D5160BF82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B4CDC1-34DA-4E60-847F-77EE877F0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04E7D9-CA62-49D9-9C16-6674B0E23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D85066-5990-41A7-B2FA-9AAC22847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1337413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8EB993-955E-4371-ABAF-A05022301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G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F50385-36DE-4131-A46E-9950B666E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0C34E8-7227-4738-AB53-63C44BE75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BBEFF3-05A9-4139-AB2C-FD37E249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41008F-F5E6-408A-B040-433AEF52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30518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644419-3D5C-4A3E-AFCA-6EBA76E1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7C52A6-6FFF-4DCF-A83D-5BE73E78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1B2180-1C39-4698-B34A-671A8C8C4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B94B2C-FC11-4808-BA00-AB59F7EE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E07E51-8D7E-4522-AFD7-EE97D4531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A66453-61AA-47C2-80C6-67785EBC1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97048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9FC113-AB61-4937-B50D-A59074B05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G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033EBA-0C76-4386-B20A-7F5C8ACC0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F760E58-7A5C-4952-A140-36D4776E0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EA4412-30A9-4AA6-A5F0-69F8ED281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36E0F05-3CE2-44E8-9600-2DF21B861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2521BED-4A7F-407F-8A3D-3D4F86F1A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B46B98F-E9D2-4E5A-885C-4663D2A0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0DE6E8A-19B4-4CB5-9F4D-44B4C474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407375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D865B-4921-4B19-83B3-3C037C846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4819B2F-0FD2-48AD-A85D-0A3C0CC1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B4017FE-214E-41C1-8693-41484BBE1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4827606-BD60-4A45-B0C4-012CCF107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65351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BC6357B-DC4E-41B7-9E53-66BBA0741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747C29F-E901-431B-903F-3909DA779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DB3957-F90D-484D-B456-D301B0D85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76643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F7673-12CB-47CA-92FC-36C34ED9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G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2AA137-5A23-40DD-85BC-C1CEB4610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B27CB7-79AA-4227-B2E1-0F21EED059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20BD1C-2805-4081-B866-6F2EB821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421C9F-ABA0-418F-A33E-3B161ACED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AC4891-A0CB-4AE0-8CB7-EEF7DC3F2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261814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A4F68E-A05B-4D8C-B7F8-44E94A7A6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G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D842CAE-10AE-4D87-819E-9057C8BD1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G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4B6361-7286-4EDD-8BD5-1B18CD03D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5A9F94-E377-4585-BA35-7A0170B5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821220-0013-41D6-BD0E-651EF43A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067AAF-3A44-4DCB-98A0-0FF3BB88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160943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F9AC931-60E7-4525-B0DA-C31DC7A4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G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8E294D-58AB-471C-A5A5-6A369FAF6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E84F16-A0F8-4651-A5BD-6A9B768277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2C0F9-B129-4710-A7F8-42AFC70068DC}" type="datetimeFigureOut">
              <a:rPr lang="fr-GA" smtClean="0"/>
              <a:t>30/03/2024</a:t>
            </a:fld>
            <a:endParaRPr lang="fr-G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3DC382-D2EF-4296-A877-163CB93791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1F638D-0C8F-4574-962F-566236094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BA3C0-D92D-4AA9-898B-B48C9FD3D107}" type="slidenum">
              <a:rPr lang="fr-GA" smtClean="0"/>
              <a:t>‹N°›</a:t>
            </a:fld>
            <a:endParaRPr lang="fr-GA"/>
          </a:p>
        </p:txBody>
      </p:sp>
    </p:spTree>
    <p:extLst>
      <p:ext uri="{BB962C8B-B14F-4D97-AF65-F5344CB8AC3E}">
        <p14:creationId xmlns:p14="http://schemas.microsoft.com/office/powerpoint/2010/main" val="62905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G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E02A61CA-FB0A-4371-9254-EF1B6BDC3AF5}"/>
              </a:ext>
            </a:extLst>
          </p:cNvPr>
          <p:cNvSpPr txBox="1">
            <a:spLocks/>
          </p:cNvSpPr>
          <p:nvPr/>
        </p:nvSpPr>
        <p:spPr>
          <a:xfrm>
            <a:off x="106277" y="4315845"/>
            <a:ext cx="12176670" cy="21863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32F38B7-BF82-A124-B4D2-65886032962C}"/>
              </a:ext>
            </a:extLst>
          </p:cNvPr>
          <p:cNvSpPr txBox="1">
            <a:spLocks/>
          </p:cNvSpPr>
          <p:nvPr/>
        </p:nvSpPr>
        <p:spPr>
          <a:xfrm>
            <a:off x="47171" y="-55028"/>
            <a:ext cx="12176670" cy="15040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46902FDB-B453-4714-83AC-029E681463E5}"/>
              </a:ext>
            </a:extLst>
          </p:cNvPr>
          <p:cNvSpPr txBox="1"/>
          <p:nvPr/>
        </p:nvSpPr>
        <p:spPr>
          <a:xfrm rot="10800000" flipV="1">
            <a:off x="0" y="1448982"/>
            <a:ext cx="12152624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>
                <a:latin typeface="Arial" panose="020B0604020202020204" pitchFamily="34" charset="0"/>
                <a:cs typeface="Arial" panose="020B0604020202020204" pitchFamily="34" charset="0"/>
              </a:rPr>
              <a:t>Workshop on Bioinformatics: Acquisition, Organization and Analysis of biomedical data</a:t>
            </a:r>
          </a:p>
          <a:p>
            <a:pPr algn="ctr"/>
            <a:endParaRPr lang="fr-FR" sz="24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b="1" cap="small" dirty="0">
                <a:latin typeface="Arial" panose="020B0604020202020204" pitchFamily="34" charset="0"/>
                <a:cs typeface="Arial" panose="020B0604020202020204" pitchFamily="34" charset="0"/>
              </a:rPr>
              <a:t>Centre de Recherches médicales de Lambaréné (CERMEL)</a:t>
            </a:r>
          </a:p>
          <a:p>
            <a:pPr algn="ctr"/>
            <a:endParaRPr lang="fr-FR" sz="24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b="1" cap="small" dirty="0">
                <a:latin typeface="Arial" panose="020B0604020202020204" pitchFamily="34" charset="0"/>
                <a:cs typeface="Arial" panose="020B0604020202020204" pitchFamily="34" charset="0"/>
              </a:rPr>
              <a:t>APRIL 15</a:t>
            </a:r>
            <a:r>
              <a:rPr lang="fr-FR" sz="2400" b="1" cap="small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fr-FR" sz="2400" b="1" cap="small" dirty="0">
                <a:latin typeface="Arial" panose="020B0604020202020204" pitchFamily="34" charset="0"/>
                <a:cs typeface="Arial" panose="020B0604020202020204" pitchFamily="34" charset="0"/>
              </a:rPr>
              <a:t>-19</a:t>
            </a:r>
            <a:r>
              <a:rPr lang="fr-FR" sz="2400" b="1" cap="small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fr-FR" sz="2400" b="1" cap="small" dirty="0"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</a:p>
          <a:p>
            <a:pPr algn="ctr"/>
            <a:endParaRPr lang="fr-FR" sz="24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b="1" cap="small" dirty="0">
                <a:latin typeface="Arial" panose="020B0604020202020204" pitchFamily="34" charset="0"/>
                <a:cs typeface="Arial" panose="020B0604020202020204" pitchFamily="34" charset="0"/>
              </a:rPr>
              <a:t>Lambaréné-Gabon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5EF3B9EA-9A86-4F2F-A157-72E93641DA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07" y="63342"/>
            <a:ext cx="3617790" cy="126759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BD33F24B-7FDF-4C51-B786-362DF5DB7D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386" y="67393"/>
            <a:ext cx="5819443" cy="126759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EE767E1-2EC6-42F8-8529-83FD0AF4AF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386" y="4787153"/>
            <a:ext cx="5866614" cy="1359276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379806F3-C36A-4FAB-B58B-BB51FE6ECF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07" y="4609967"/>
            <a:ext cx="3683778" cy="176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0233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Grand écran</PresentationFormat>
  <Paragraphs>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Chimene NZE NKOGUE</dc:creator>
  <cp:lastModifiedBy>SAIDOU.M STATISTIQUE</cp:lastModifiedBy>
  <cp:revision>20</cp:revision>
  <dcterms:created xsi:type="dcterms:W3CDTF">2023-10-17T07:03:55Z</dcterms:created>
  <dcterms:modified xsi:type="dcterms:W3CDTF">2024-03-30T11:55:26Z</dcterms:modified>
</cp:coreProperties>
</file>